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53782"/>
            <a:ext cx="18303001" cy="3831933"/>
            <a:chOff x="0" y="6453782"/>
            <a:chExt cx="18303001" cy="3831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012" y="1761031"/>
            <a:ext cx="4202563" cy="9999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297" y="7327916"/>
            <a:ext cx="7364020" cy="19732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73085" y="7099355"/>
            <a:ext cx="4193828" cy="28661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2614" y="2721924"/>
            <a:ext cx="11757532" cy="2846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8236110" cy="1505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09050" y="4578196"/>
            <a:ext cx="2780325" cy="2753894"/>
            <a:chOff x="5309050" y="4578196"/>
            <a:chExt cx="2780325" cy="27538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340000">
              <a:off x="5309050" y="4578196"/>
              <a:ext cx="2780325" cy="2753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2614" y="5142857"/>
            <a:ext cx="1624570" cy="1624570"/>
            <a:chOff x="3372614" y="5142857"/>
            <a:chExt cx="1624570" cy="1624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3372614" y="5142857"/>
              <a:ext cx="1624570" cy="1624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33336" y="4064463"/>
            <a:ext cx="931752" cy="833673"/>
            <a:chOff x="6233336" y="4064463"/>
            <a:chExt cx="931752" cy="8336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3336" y="4064463"/>
              <a:ext cx="931752" cy="833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40329" y="4120659"/>
            <a:ext cx="4645385" cy="3608173"/>
            <a:chOff x="13640329" y="4120659"/>
            <a:chExt cx="4645385" cy="36081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40329" y="4120659"/>
              <a:ext cx="4645385" cy="36081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4177" y="3517485"/>
            <a:ext cx="1942593" cy="1625372"/>
            <a:chOff x="11134177" y="3517485"/>
            <a:chExt cx="1942593" cy="16253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4177" y="3517485"/>
              <a:ext cx="1942593" cy="16253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78649" y="6350831"/>
            <a:ext cx="1453649" cy="2329190"/>
            <a:chOff x="11378649" y="6350831"/>
            <a:chExt cx="1453649" cy="2329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8649" y="6350831"/>
              <a:ext cx="1453649" cy="2329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35513" y="5444074"/>
            <a:ext cx="2324817" cy="1022136"/>
            <a:chOff x="8335513" y="5444074"/>
            <a:chExt cx="2324817" cy="10221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5513" y="5444074"/>
              <a:ext cx="2324817" cy="1022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4815" y="4577088"/>
            <a:ext cx="2675766" cy="3151744"/>
            <a:chOff x="334815" y="4577088"/>
            <a:chExt cx="2675766" cy="31517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815" y="4577088"/>
              <a:ext cx="2675766" cy="31517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9428" y="8060116"/>
            <a:ext cx="3875508" cy="13537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47411" y="2741230"/>
            <a:ext cx="2433518" cy="135376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47411" y="8862821"/>
            <a:ext cx="3813118" cy="13537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03144" y="2001144"/>
            <a:ext cx="3875499" cy="13537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03144" y="8670497"/>
            <a:ext cx="3569385" cy="13537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01759" y="7017450"/>
            <a:ext cx="1662571" cy="1662571"/>
            <a:chOff x="6101759" y="7017450"/>
            <a:chExt cx="1662571" cy="1662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01759" y="7017450"/>
              <a:ext cx="1662571" cy="1662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1" y="3591817"/>
            <a:ext cx="2517391" cy="2933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6051906" cy="2872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9135" y="2693591"/>
            <a:ext cx="6171429" cy="1585847"/>
            <a:chOff x="389135" y="2693591"/>
            <a:chExt cx="6171429" cy="1585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135" y="2693591"/>
              <a:ext cx="6171429" cy="15858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4070" y="-553750"/>
            <a:ext cx="4835103" cy="5286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1726" y="1627326"/>
            <a:ext cx="5284201" cy="953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04591" y="1009850"/>
            <a:ext cx="1683741" cy="1683741"/>
            <a:chOff x="13304591" y="1009850"/>
            <a:chExt cx="1683741" cy="16837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4591" y="1009850"/>
              <a:ext cx="1683741" cy="1683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3843" y="2693591"/>
            <a:ext cx="8019386" cy="7592123"/>
            <a:chOff x="4773843" y="2693591"/>
            <a:chExt cx="8019386" cy="7592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3843" y="2693591"/>
              <a:ext cx="8019386" cy="75921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58732" y="4804094"/>
            <a:ext cx="5102115" cy="784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58732" y="7260723"/>
            <a:ext cx="4473163" cy="6799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97292" y="8449866"/>
            <a:ext cx="5230392" cy="16076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59609" y="823354"/>
            <a:ext cx="2056734" cy="2056734"/>
            <a:chOff x="15159609" y="823354"/>
            <a:chExt cx="2056734" cy="20567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59609" y="823354"/>
              <a:ext cx="2056734" cy="20567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135" y="4745570"/>
            <a:ext cx="4027875" cy="5142857"/>
            <a:chOff x="389135" y="4745570"/>
            <a:chExt cx="4027875" cy="51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135" y="4745570"/>
              <a:ext cx="4027875" cy="51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35103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3081" y="1603589"/>
            <a:ext cx="1645773" cy="90611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976" y="8622233"/>
            <a:ext cx="7462468" cy="12348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31782" y="817441"/>
            <a:ext cx="1927575" cy="1724673"/>
            <a:chOff x="10431782" y="817441"/>
            <a:chExt cx="1927575" cy="1724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1782" y="817441"/>
              <a:ext cx="1927575" cy="1724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608" y="2693591"/>
            <a:ext cx="5257996" cy="1235629"/>
            <a:chOff x="718608" y="2693591"/>
            <a:chExt cx="5257996" cy="1235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608" y="2693591"/>
              <a:ext cx="5257996" cy="123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608" y="4035165"/>
            <a:ext cx="6171429" cy="1107692"/>
            <a:chOff x="718608" y="4035165"/>
            <a:chExt cx="6171429" cy="11076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608" y="4035165"/>
              <a:ext cx="6171429" cy="1107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200" y="5478320"/>
            <a:ext cx="7830474" cy="2950950"/>
            <a:chOff x="739200" y="5478320"/>
            <a:chExt cx="7830474" cy="2950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200" y="5478320"/>
              <a:ext cx="7830474" cy="29509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1029" y="3270221"/>
            <a:ext cx="6444376" cy="5013636"/>
            <a:chOff x="10981029" y="3270221"/>
            <a:chExt cx="6444376" cy="50136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1029" y="3270221"/>
              <a:ext cx="6444376" cy="50136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75533" y="8354533"/>
            <a:ext cx="7337916" cy="11765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5560688"/>
            <a:ext cx="1033588" cy="908861"/>
            <a:chOff x="9142857" y="5560688"/>
            <a:chExt cx="1033588" cy="908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5560688"/>
              <a:ext cx="1033588" cy="908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1" y="3591817"/>
            <a:ext cx="2565010" cy="2933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4206125" cy="21141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66721" y="494885"/>
            <a:ext cx="1478984" cy="2369784"/>
            <a:chOff x="11866721" y="494885"/>
            <a:chExt cx="1478984" cy="23697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6721" y="494885"/>
              <a:ext cx="1478984" cy="236978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1727" y="1627327"/>
            <a:ext cx="3673811" cy="906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8608" y="2864669"/>
            <a:ext cx="4900954" cy="2460999"/>
            <a:chOff x="718608" y="2864669"/>
            <a:chExt cx="4900954" cy="24609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08" y="2864669"/>
              <a:ext cx="4900954" cy="24609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7412" y="3040894"/>
            <a:ext cx="11565750" cy="12748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566" y="5502497"/>
            <a:ext cx="3048815" cy="8463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45100" y="4925258"/>
            <a:ext cx="5558608" cy="5576931"/>
            <a:chOff x="11645100" y="4925258"/>
            <a:chExt cx="5558608" cy="55769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645100" y="4925258"/>
              <a:ext cx="5558608" cy="5576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92734" y="5142857"/>
            <a:ext cx="6171429" cy="4177519"/>
            <a:chOff x="4592734" y="5142857"/>
            <a:chExt cx="6171429" cy="41775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2734" y="5142857"/>
              <a:ext cx="6171429" cy="41775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4766" y="6589091"/>
            <a:ext cx="1621306" cy="330773"/>
            <a:chOff x="6344766" y="6589091"/>
            <a:chExt cx="1621306" cy="3307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4766" y="6589091"/>
              <a:ext cx="1621306" cy="3307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19104" y="6270920"/>
            <a:ext cx="4644972" cy="7846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23220" y="8982792"/>
            <a:ext cx="5276763" cy="12348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7761" y="7638990"/>
            <a:ext cx="4578782" cy="7846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66721" y="494885"/>
            <a:ext cx="1478984" cy="2369784"/>
            <a:chOff x="11866721" y="494885"/>
            <a:chExt cx="1478984" cy="23697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6721" y="494885"/>
              <a:ext cx="1478984" cy="236978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1727" y="1627327"/>
            <a:ext cx="3673811" cy="906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687" y="2997666"/>
            <a:ext cx="12192124" cy="2865594"/>
            <a:chOff x="512687" y="2997666"/>
            <a:chExt cx="12192124" cy="2865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687" y="2997666"/>
              <a:ext cx="12192124" cy="28655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33493" y="4814604"/>
            <a:ext cx="5289415" cy="328253"/>
            <a:chOff x="2533493" y="4814604"/>
            <a:chExt cx="5289415" cy="3282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3493" y="4814604"/>
              <a:ext cx="5289415" cy="3282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9229" y="4608684"/>
            <a:ext cx="5426820" cy="328253"/>
            <a:chOff x="2879229" y="4608684"/>
            <a:chExt cx="5426820" cy="3282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9229" y="4608684"/>
              <a:ext cx="5426820" cy="3282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86632" y="3334773"/>
            <a:ext cx="4565087" cy="7846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63851" y="5068124"/>
            <a:ext cx="8906192" cy="7846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2687" y="6165125"/>
            <a:ext cx="15069368" cy="3148132"/>
            <a:chOff x="512687" y="6165125"/>
            <a:chExt cx="15069368" cy="31481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687" y="6165125"/>
              <a:ext cx="15069368" cy="31481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5253" y="7847651"/>
            <a:ext cx="8538230" cy="20960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37916" y="3999343"/>
            <a:ext cx="9700628" cy="6044237"/>
            <a:chOff x="7937916" y="3999343"/>
            <a:chExt cx="9700628" cy="6044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37916" y="3999343"/>
              <a:ext cx="9700628" cy="6044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6050" y="2693591"/>
            <a:ext cx="2626296" cy="2634917"/>
            <a:chOff x="1626050" y="2693591"/>
            <a:chExt cx="2626296" cy="2634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6050" y="2693591"/>
              <a:ext cx="2626296" cy="2634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0434" y="1603589"/>
            <a:ext cx="2725992" cy="906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23199" y="860656"/>
            <a:ext cx="1859530" cy="1555873"/>
            <a:chOff x="10423199" y="860656"/>
            <a:chExt cx="1859530" cy="155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3199" y="860656"/>
              <a:ext cx="1859530" cy="155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3344" y="6332480"/>
            <a:ext cx="14686084" cy="3535056"/>
            <a:chOff x="883344" y="6332480"/>
            <a:chExt cx="14686084" cy="3535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344" y="6332480"/>
              <a:ext cx="14686084" cy="35350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28247" y="2592674"/>
            <a:ext cx="11341026" cy="35327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4870" y="7060835"/>
            <a:ext cx="4302401" cy="7846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536" y="5584869"/>
            <a:ext cx="3755462" cy="8559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0434" y="1603589"/>
            <a:ext cx="2725992" cy="906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23199" y="860656"/>
            <a:ext cx="1859530" cy="1555873"/>
            <a:chOff x="10423199" y="860656"/>
            <a:chExt cx="1859530" cy="155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3199" y="860656"/>
              <a:ext cx="1859530" cy="155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608" y="8049944"/>
            <a:ext cx="14272521" cy="1955804"/>
            <a:chOff x="718608" y="8049944"/>
            <a:chExt cx="14272521" cy="19558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08" y="8049944"/>
              <a:ext cx="14272521" cy="19558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490" y="5212268"/>
            <a:ext cx="8162868" cy="7846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8608" y="2599094"/>
            <a:ext cx="10129324" cy="5087527"/>
            <a:chOff x="718608" y="2599094"/>
            <a:chExt cx="10129324" cy="50875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608" y="2599094"/>
              <a:ext cx="10129324" cy="50875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81269" y="4066447"/>
            <a:ext cx="8366487" cy="7846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04295" y="9402955"/>
            <a:ext cx="7713011" cy="7846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0434" y="1603589"/>
            <a:ext cx="2725992" cy="906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72041" y="2652407"/>
            <a:ext cx="14357278" cy="7464356"/>
            <a:chOff x="2272041" y="2652407"/>
            <a:chExt cx="14357278" cy="7464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2041" y="2652407"/>
              <a:ext cx="14357278" cy="7464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23199" y="860656"/>
            <a:ext cx="1859530" cy="1555873"/>
            <a:chOff x="10423199" y="860656"/>
            <a:chExt cx="1859530" cy="155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3199" y="860656"/>
              <a:ext cx="1859530" cy="155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6317" y="3702262"/>
            <a:ext cx="3273081" cy="349218"/>
            <a:chOff x="7506317" y="3702262"/>
            <a:chExt cx="3273081" cy="3492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6317" y="3702262"/>
              <a:ext cx="3273081" cy="3492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0434" y="3556565"/>
            <a:ext cx="3174592" cy="679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3465" y="841571"/>
            <a:ext cx="3524434" cy="14669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0605" y="2141634"/>
            <a:ext cx="1510924" cy="65226"/>
            <a:chOff x="1440605" y="2141634"/>
            <a:chExt cx="1510924" cy="652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605" y="2141634"/>
              <a:ext cx="1510924" cy="6522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8706" y="2140398"/>
            <a:ext cx="1141558" cy="77278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6646" y="2393467"/>
            <a:ext cx="6753020" cy="10171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6646" y="3580313"/>
            <a:ext cx="7756715" cy="10171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6650" y="4892412"/>
            <a:ext cx="9873734" cy="10362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6645" y="6168605"/>
            <a:ext cx="8114678" cy="10743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86645" y="7518409"/>
            <a:ext cx="8324926" cy="10171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86645" y="8710224"/>
            <a:ext cx="5701678" cy="10280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56986" y="3272999"/>
            <a:ext cx="10843004" cy="493714"/>
            <a:chOff x="3956986" y="3272999"/>
            <a:chExt cx="10843004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6986" y="3272999"/>
              <a:ext cx="1084300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9169" y="5740056"/>
            <a:ext cx="7456471" cy="493714"/>
            <a:chOff x="1469169" y="5740056"/>
            <a:chExt cx="745647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469169" y="5740056"/>
              <a:ext cx="745647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56986" y="4459844"/>
            <a:ext cx="10843004" cy="493714"/>
            <a:chOff x="3956986" y="4459844"/>
            <a:chExt cx="10843004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6986" y="4459844"/>
              <a:ext cx="1084300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98067" y="5551936"/>
            <a:ext cx="10843004" cy="493714"/>
            <a:chOff x="3998067" y="5551936"/>
            <a:chExt cx="10843004" cy="493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98067" y="5551936"/>
              <a:ext cx="10843004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8067" y="7048137"/>
            <a:ext cx="10843004" cy="493714"/>
            <a:chOff x="3998067" y="7048137"/>
            <a:chExt cx="10843004" cy="493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8067" y="7048137"/>
              <a:ext cx="10843004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98067" y="8295228"/>
            <a:ext cx="10843004" cy="493714"/>
            <a:chOff x="3998067" y="8295228"/>
            <a:chExt cx="10843004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8067" y="8295228"/>
              <a:ext cx="1084300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82722" cy="5286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23199" y="860656"/>
            <a:ext cx="1859530" cy="1555873"/>
            <a:chOff x="10423199" y="860656"/>
            <a:chExt cx="1859530" cy="1555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3199" y="860656"/>
              <a:ext cx="1859530" cy="1555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0434" y="1603589"/>
            <a:ext cx="2725992" cy="906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8608" y="3341842"/>
            <a:ext cx="7603173" cy="6076182"/>
            <a:chOff x="718608" y="3341842"/>
            <a:chExt cx="7603173" cy="60761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08" y="3341842"/>
              <a:ext cx="7603173" cy="60761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24036" y="5943343"/>
            <a:ext cx="4200009" cy="3267549"/>
            <a:chOff x="13324036" y="5943343"/>
            <a:chExt cx="4200009" cy="32675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4036" y="5943343"/>
              <a:ext cx="4200009" cy="3267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0194" y="4736541"/>
            <a:ext cx="4502485" cy="812632"/>
            <a:chOff x="4520194" y="4736541"/>
            <a:chExt cx="4502485" cy="8126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0194" y="4736541"/>
              <a:ext cx="4502485" cy="8126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36149" y="2883909"/>
            <a:ext cx="6272567" cy="1248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86748" y="6455618"/>
            <a:ext cx="2151821" cy="685931"/>
            <a:chOff x="6686748" y="6455618"/>
            <a:chExt cx="2151821" cy="685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40000">
              <a:off x="6686748" y="6455618"/>
              <a:ext cx="2151821" cy="6859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3781" y="4806812"/>
            <a:ext cx="6732339" cy="7684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32068" y="6064479"/>
            <a:ext cx="4466444" cy="11781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08461" y="3154433"/>
            <a:ext cx="2151821" cy="685931"/>
            <a:chOff x="7208461" y="3154433"/>
            <a:chExt cx="2151821" cy="6859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140000">
              <a:off x="7208461" y="3154433"/>
              <a:ext cx="2151821" cy="6859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73966" y="8113132"/>
            <a:ext cx="3847815" cy="685931"/>
            <a:chOff x="4473966" y="8113132"/>
            <a:chExt cx="3847815" cy="685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3966" y="8113132"/>
              <a:ext cx="3847815" cy="6859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27686" y="8124729"/>
            <a:ext cx="4371692" cy="117816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1" y="3591817"/>
            <a:ext cx="2517391" cy="2933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4206125" cy="1982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0431" y="1603593"/>
            <a:ext cx="2857839" cy="8680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1840" y="5255516"/>
            <a:ext cx="8314629" cy="4302821"/>
            <a:chOff x="411840" y="5255516"/>
            <a:chExt cx="8314629" cy="4302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840" y="5255516"/>
              <a:ext cx="8314629" cy="4302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48" y="2858254"/>
            <a:ext cx="7644339" cy="2058091"/>
            <a:chOff x="615648" y="2858254"/>
            <a:chExt cx="7644339" cy="20580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648" y="2858254"/>
              <a:ext cx="7644339" cy="2058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01673" y="5255516"/>
            <a:ext cx="8367236" cy="4350963"/>
            <a:chOff x="9101673" y="5255516"/>
            <a:chExt cx="8367236" cy="4350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1673" y="5255516"/>
              <a:ext cx="8367236" cy="43509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69194" y="3720311"/>
            <a:ext cx="5801447" cy="15117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99834" y="8642694"/>
            <a:ext cx="2570914" cy="493714"/>
            <a:chOff x="11999834" y="8642694"/>
            <a:chExt cx="2570914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99834" y="8642694"/>
              <a:ext cx="25709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4776634" cy="1505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0431" y="1603593"/>
            <a:ext cx="2857839" cy="8680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8608" y="2693591"/>
            <a:ext cx="13814925" cy="3457847"/>
            <a:chOff x="718608" y="2693591"/>
            <a:chExt cx="13814925" cy="34578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608" y="2693591"/>
              <a:ext cx="13814925" cy="3457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608" y="6412444"/>
            <a:ext cx="15583259" cy="3020755"/>
            <a:chOff x="718608" y="6412444"/>
            <a:chExt cx="15583259" cy="3020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608" y="6412444"/>
              <a:ext cx="15583259" cy="3020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4679" y="1333787"/>
            <a:ext cx="6828363" cy="3533678"/>
            <a:chOff x="11304679" y="1333787"/>
            <a:chExt cx="6828363" cy="35336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4679" y="1333787"/>
              <a:ext cx="6828363" cy="3533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60827" y="2253031"/>
            <a:ext cx="5696699" cy="737116"/>
            <a:chOff x="5360827" y="2253031"/>
            <a:chExt cx="5696699" cy="737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5360827" y="2253031"/>
              <a:ext cx="5696699" cy="7371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3183" y="7145537"/>
            <a:ext cx="5192977" cy="7017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93551" y="8157808"/>
            <a:ext cx="4749539" cy="8701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26918" y="4530309"/>
            <a:ext cx="5829711" cy="7017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16867" y="3128241"/>
            <a:ext cx="4502036" cy="9270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1" y="3591817"/>
            <a:ext cx="2536438" cy="2933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5365706" cy="10929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44627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6301958" cy="1495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74199" y="3594815"/>
            <a:ext cx="7209789" cy="5407342"/>
            <a:chOff x="-274199" y="3594815"/>
            <a:chExt cx="7209789" cy="54073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274199" y="3594815"/>
              <a:ext cx="7209789" cy="54073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3423" y="9188479"/>
            <a:ext cx="3928516" cy="1048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46440" y="3643123"/>
            <a:ext cx="6703918" cy="4804854"/>
            <a:chOff x="5346440" y="3643123"/>
            <a:chExt cx="6703918" cy="48048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346440" y="3643123"/>
              <a:ext cx="6703918" cy="48048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6669" y="2837272"/>
            <a:ext cx="6682502" cy="6395141"/>
            <a:chOff x="11196669" y="2837272"/>
            <a:chExt cx="6682502" cy="63951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196669" y="2837272"/>
              <a:ext cx="6682502" cy="63951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1582" y="2691464"/>
            <a:ext cx="4547376" cy="1048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56363" y="8017233"/>
            <a:ext cx="4749456" cy="14988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44627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6301958" cy="14955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2857" y="-132314"/>
            <a:ext cx="5912619" cy="1051132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1749" y="3595522"/>
            <a:ext cx="1335506" cy="1368723"/>
            <a:chOff x="3871749" y="3595522"/>
            <a:chExt cx="1335506" cy="136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1749" y="3595522"/>
              <a:ext cx="1335506" cy="13687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9777" y="3295319"/>
            <a:ext cx="10217474" cy="36155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4" y="3591817"/>
            <a:ext cx="2403106" cy="29335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37059"/>
            <a:ext cx="4124115" cy="2056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701770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7077377" cy="1505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061" y="3493647"/>
            <a:ext cx="1145978" cy="1174481"/>
            <a:chOff x="1053061" y="3493647"/>
            <a:chExt cx="1145978" cy="11744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061" y="3493647"/>
              <a:ext cx="1145978" cy="11744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353" y="3395190"/>
            <a:ext cx="4632350" cy="36386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3061" y="7293066"/>
            <a:ext cx="1145978" cy="1174481"/>
            <a:chOff x="1053061" y="7293066"/>
            <a:chExt cx="1145978" cy="11744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061" y="7293066"/>
              <a:ext cx="1145978" cy="11744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4497" y="7194609"/>
            <a:ext cx="4622827" cy="3629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4077" y="3425077"/>
            <a:ext cx="7381069" cy="27130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8221" y="7082383"/>
            <a:ext cx="8294583" cy="27130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4144" y="6026519"/>
            <a:ext cx="18388674" cy="493714"/>
            <a:chOff x="-144144" y="6026519"/>
            <a:chExt cx="1838867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4144" y="6026519"/>
              <a:ext cx="1838867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3579" y="3648083"/>
            <a:ext cx="2517391" cy="2933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4364" y="4374002"/>
            <a:ext cx="4596115" cy="19827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8236110" cy="15050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06364" y="4357551"/>
            <a:ext cx="6999765" cy="18717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7317" y="3308104"/>
            <a:ext cx="4143506" cy="906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2189" y="3518281"/>
            <a:ext cx="1792813" cy="1792813"/>
            <a:chOff x="1692189" y="3518281"/>
            <a:chExt cx="1792813" cy="17928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189" y="3518281"/>
              <a:ext cx="1792813" cy="17928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6364" y="7465208"/>
            <a:ext cx="6386156" cy="13216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7317" y="6415770"/>
            <a:ext cx="4156944" cy="10082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189" y="6708724"/>
            <a:ext cx="1627259" cy="1627259"/>
            <a:chOff x="1692189" y="6708724"/>
            <a:chExt cx="1627259" cy="16272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2189" y="6708724"/>
              <a:ext cx="1627259" cy="1627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2921" y="3384292"/>
            <a:ext cx="4344939" cy="4344939"/>
            <a:chOff x="12082921" y="3384292"/>
            <a:chExt cx="4344939" cy="43449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2921" y="3384292"/>
              <a:ext cx="4344939" cy="43449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00813" y="8051732"/>
            <a:ext cx="5280125" cy="9061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8236110" cy="1505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1876" y="3538034"/>
            <a:ext cx="2617520" cy="2341992"/>
            <a:chOff x="1681876" y="3538034"/>
            <a:chExt cx="2617520" cy="23419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1876" y="3538034"/>
              <a:ext cx="2617520" cy="23419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0013" y="3360968"/>
            <a:ext cx="3018932" cy="2525948"/>
            <a:chOff x="7640013" y="3360968"/>
            <a:chExt cx="3018932" cy="25259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0013" y="3360968"/>
              <a:ext cx="3018932" cy="25259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29464" y="3547557"/>
            <a:ext cx="1605558" cy="2572595"/>
            <a:chOff x="14029464" y="3547557"/>
            <a:chExt cx="1605558" cy="2572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9464" y="3547557"/>
              <a:ext cx="1605558" cy="25725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3071" y="6350774"/>
            <a:ext cx="1645773" cy="9061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0434" y="6349802"/>
            <a:ext cx="2725992" cy="9061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8228" y="6349802"/>
            <a:ext cx="3673811" cy="9061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7855" y="7610659"/>
            <a:ext cx="4542651" cy="18717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05950" y="7610659"/>
            <a:ext cx="4533184" cy="18717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75219" y="7610659"/>
            <a:ext cx="4160661" cy="12740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0" y="-553750"/>
            <a:ext cx="4825579" cy="5286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89" y="1279746"/>
            <a:ext cx="8236110" cy="15050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7305" y="6303154"/>
            <a:ext cx="1626725" cy="90611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7094" y="6303154"/>
            <a:ext cx="4342668" cy="906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4152" y="7555059"/>
            <a:ext cx="5199698" cy="14860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3782" y="7345270"/>
            <a:ext cx="4425994" cy="25241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9403" y="2520497"/>
            <a:ext cx="3928817" cy="3928817"/>
            <a:chOff x="1579403" y="2520497"/>
            <a:chExt cx="3928817" cy="3928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9403" y="2520497"/>
              <a:ext cx="3928817" cy="39288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968" y="2699685"/>
            <a:ext cx="3869778" cy="3832989"/>
            <a:chOff x="7207968" y="2699685"/>
            <a:chExt cx="3869778" cy="38329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7968" y="2699685"/>
              <a:ext cx="3869778" cy="38329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6062" y="2931190"/>
            <a:ext cx="3178286" cy="3178286"/>
            <a:chOff x="13106062" y="2931190"/>
            <a:chExt cx="3178286" cy="3178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06062" y="2931190"/>
              <a:ext cx="3178286" cy="3178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4432" y="6256507"/>
            <a:ext cx="2594116" cy="9061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40077" y="7417458"/>
            <a:ext cx="4870093" cy="14846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074" y="-553754"/>
            <a:ext cx="4825592" cy="5286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11804" y="4405936"/>
            <a:ext cx="2936889" cy="4140831"/>
            <a:chOff x="2811804" y="4405936"/>
            <a:chExt cx="2936889" cy="4140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1804" y="4405936"/>
              <a:ext cx="2936889" cy="41408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8416" y="4211533"/>
            <a:ext cx="2936889" cy="4159879"/>
            <a:chOff x="9518416" y="4211533"/>
            <a:chExt cx="2936889" cy="41598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8416" y="4211533"/>
              <a:ext cx="2936889" cy="4159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5825" y="5884365"/>
            <a:ext cx="2100862" cy="3009974"/>
            <a:chOff x="1145825" y="5884365"/>
            <a:chExt cx="2100862" cy="30099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5825" y="5884365"/>
              <a:ext cx="2100862" cy="3009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11653" y="6064922"/>
            <a:ext cx="1871570" cy="822860"/>
            <a:chOff x="6711653" y="6064922"/>
            <a:chExt cx="1871570" cy="8228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1653" y="6064922"/>
              <a:ext cx="1871570" cy="8228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52249" y="5087735"/>
            <a:ext cx="1624570" cy="1624570"/>
            <a:chOff x="13052249" y="5087735"/>
            <a:chExt cx="1624570" cy="16245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2249" y="5087735"/>
              <a:ext cx="1624570" cy="16245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76819" y="4653868"/>
            <a:ext cx="2460993" cy="2460993"/>
            <a:chOff x="14676819" y="4653868"/>
            <a:chExt cx="2460993" cy="24609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6819" y="4653868"/>
              <a:ext cx="2460993" cy="24609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58725" y="8838192"/>
            <a:ext cx="3263261" cy="13537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3516" y="8837201"/>
            <a:ext cx="3325651" cy="13537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5144" y="3529849"/>
            <a:ext cx="4181632" cy="7706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6525" y="3482161"/>
            <a:ext cx="2780325" cy="2753894"/>
            <a:chOff x="1856525" y="3482161"/>
            <a:chExt cx="2780325" cy="27538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340000">
              <a:off x="1856525" y="3482161"/>
              <a:ext cx="2780325" cy="27538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0236" y="2635935"/>
            <a:ext cx="3569385" cy="13537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42089" y="1270223"/>
            <a:ext cx="8236110" cy="15050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2022-07-20T16:37:04Z</dcterms:created>
  <dcterms:modified xsi:type="dcterms:W3CDTF">2022-07-20T16:37:04Z</dcterms:modified>
</cp:coreProperties>
</file>